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0" r:id="rId3"/>
    <p:sldId id="261" r:id="rId4"/>
    <p:sldId id="262" r:id="rId5"/>
    <p:sldId id="264" r:id="rId6"/>
    <p:sldId id="263" r:id="rId7"/>
    <p:sldId id="274" r:id="rId8"/>
    <p:sldId id="275" r:id="rId9"/>
    <p:sldId id="273" r:id="rId10"/>
    <p:sldId id="266" r:id="rId11"/>
    <p:sldId id="269" r:id="rId12"/>
    <p:sldId id="271" r:id="rId13"/>
    <p:sldId id="272" r:id="rId14"/>
    <p:sldId id="277" r:id="rId15"/>
    <p:sldId id="276" r:id="rId16"/>
  </p:sldIdLst>
  <p:sldSz cx="9144000" cy="5143500" type="screen16x9"/>
  <p:notesSz cx="6858000" cy="9144000"/>
  <p:embeddedFontLs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1F84FB2D-0C56-4BF1-B413-26E6E4B6BB42}">
  <a:tblStyle styleId="{1F84FB2D-0C56-4BF1-B413-26E6E4B6BB4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2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0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6762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7800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8512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Shape 7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7" name="Shape 7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Shape 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0" name="Shape 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Shape 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Shape 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Shape 3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8" name="Shape 3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" name="Shape 5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3" name="Shape 5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Shape 6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7" name="Shape 6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63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fld id="{00000000-1234-1234-1234-123412341234}" type="slidenum">
              <a:rPr lang="en"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guardian.com/news/datablog/2014/sep/26/europeans-multiple-languages-uk-irelan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729450" y="1127760"/>
            <a:ext cx="7688400" cy="53340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-US" sz="3000" dirty="0">
                <a:latin typeface="Lato"/>
                <a:ea typeface="Lato"/>
                <a:cs typeface="Lato"/>
                <a:sym typeface="Lato"/>
              </a:rPr>
              <a:t>Farming and Health Solutions </a:t>
            </a:r>
            <a:endParaRPr lang="en" sz="3000" b="1" i="0" u="none" strike="noStrike" cap="none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643604" y="3215639"/>
            <a:ext cx="3128796" cy="1124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Team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RAS</a:t>
            </a:r>
            <a:r>
              <a:rPr lang="en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" sz="1400" b="1" i="0" u="none" strike="noStrike" cap="none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5819775" y="3215640"/>
            <a:ext cx="1886100" cy="95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Astha Shah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Siddhesh Kuvalek</a:t>
            </a:r>
            <a:r>
              <a:rPr lang="en-US" b="1" dirty="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b="1" dirty="0">
                <a:latin typeface="Lato"/>
                <a:ea typeface="Lato"/>
                <a:cs typeface="Lato"/>
                <a:sym typeface="Lato"/>
              </a:rPr>
              <a:t>r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Ritesh N Patil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8000" y="4339975"/>
            <a:ext cx="3402625" cy="73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2584380" cy="4740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101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Raleway" panose="020B0604020202020204" charset="0"/>
                <a:sym typeface="Lato"/>
              </a:rPr>
              <a:t>Farmer Request for the Soil Score</a:t>
            </a:r>
            <a:endParaRPr lang="en" sz="1400" b="0" i="0" u="none" strike="noStrike" cap="none" dirty="0">
              <a:solidFill>
                <a:schemeClr val="accent1"/>
              </a:solidFill>
              <a:latin typeface="Raleway" panose="020B0604020202020204" charset="0"/>
              <a:sym typeface="Lato"/>
            </a:endParaRPr>
          </a:p>
        </p:txBody>
      </p:sp>
      <p:pic>
        <p:nvPicPr>
          <p:cNvPr id="163" name="Shape 16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781300" y="0"/>
            <a:ext cx="63626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300890" cy="53187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Raleway" panose="020B0604020202020204" charset="0"/>
                <a:sym typeface="Lato"/>
              </a:rPr>
              <a:t>Response by the Expert </a:t>
            </a: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Raleway" panose="020B0604020202020204" charset="0"/>
                <a:sym typeface="Lato"/>
              </a:rPr>
              <a:t>To the farmer</a:t>
            </a:r>
            <a:endParaRPr lang="en" sz="1400" b="0" i="0" u="none" strike="noStrike" cap="none" dirty="0">
              <a:solidFill>
                <a:srgbClr val="000000"/>
              </a:solidFill>
              <a:latin typeface="Raleway" panose="020B0604020202020204" charset="0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1E9833-744A-4E41-885B-DC57F9991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19" y="419100"/>
            <a:ext cx="6479347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0" y="0"/>
            <a:ext cx="9144000" cy="50368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b="0" i="0" u="none" strike="noStrike" cap="none" dirty="0">
                <a:solidFill>
                  <a:schemeClr val="bg2"/>
                </a:solidFill>
                <a:latin typeface="Raleway"/>
                <a:ea typeface="Raleway"/>
                <a:cs typeface="Raleway"/>
                <a:sym typeface="Raleway"/>
              </a:rPr>
              <a:t>Generation of Soil Score by the Expert</a:t>
            </a:r>
            <a:endParaRPr lang="en" sz="1200" b="0" i="0" u="none" strike="noStrike" cap="none" dirty="0">
              <a:solidFill>
                <a:schemeClr val="bg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64E41-7A43-4EB1-9A0F-7F85B3C4C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291" y="0"/>
            <a:ext cx="614871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-53340" y="0"/>
            <a:ext cx="9197340" cy="52425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</a:pPr>
            <a:endParaRPr lang="en" sz="3600" b="1" i="0" u="none" strike="noStrike" cap="none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b="0" i="0" u="sng" strike="noStrike" cap="non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theguardian.com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BE447C-C2E2-4488-8954-47D394D1A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20496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3E2E-2006-4F8E-B6E9-64188BC0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25000"/>
                  </a:schemeClr>
                </a:solidFill>
              </a:rPr>
              <a:t>			</a:t>
            </a:r>
            <a:br>
              <a:rPr lang="en-US" dirty="0">
                <a:solidFill>
                  <a:schemeClr val="accent6">
                    <a:lumMod val="25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25000"/>
                  </a:schemeClr>
                </a:solidFill>
              </a:rPr>
              <a:t>			Demo</a:t>
            </a:r>
          </a:p>
        </p:txBody>
      </p:sp>
    </p:spTree>
    <p:extLst>
      <p:ext uri="{BB962C8B-B14F-4D97-AF65-F5344CB8AC3E}">
        <p14:creationId xmlns:p14="http://schemas.microsoft.com/office/powerpoint/2010/main" val="2382629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E4F2A-AFBE-482C-8FD5-186D6E8C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</a:t>
            </a:r>
            <a:r>
              <a:rPr lang="en-US" sz="5400" dirty="0" err="1">
                <a:solidFill>
                  <a:schemeClr val="accent6">
                    <a:lumMod val="25000"/>
                  </a:schemeClr>
                </a:solidFill>
              </a:rPr>
              <a:t>ThankYou</a:t>
            </a:r>
            <a:r>
              <a:rPr lang="en-US" sz="5400" dirty="0">
                <a:solidFill>
                  <a:schemeClr val="accent6">
                    <a:lumMod val="2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0607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 idx="4294967295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"/>
              <a:buNone/>
            </a:pPr>
            <a:r>
              <a:rPr lang="en" sz="3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Problem Statement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6065100" cy="306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77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</a:pPr>
            <a:r>
              <a:rPr lang="en-US" sz="1800" b="0" dirty="0"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armers </a:t>
            </a:r>
            <a:r>
              <a:rPr lang="en-US" sz="1800" b="0" dirty="0">
                <a:latin typeface="Lato"/>
                <a:ea typeface="Lato"/>
                <a:cs typeface="Lato"/>
                <a:sym typeface="Lato"/>
              </a:rPr>
              <a:t>have lack of knowledge and awareness about  emerging farming techniques which may result in loss of crop yield. Furthermore, this loss makes him ignorant towards his health too.</a:t>
            </a:r>
            <a:endParaRPr lang="en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Solution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4294967295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We are building the application to ease out the farmers life.</a:t>
            </a: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The application will have following aspects.</a:t>
            </a: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Provide common platform for farmer, experts, doctors and government official which helps to reduce the communication barrier.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3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Use-Cases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2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Three different use-cases</a:t>
            </a:r>
            <a:r>
              <a:rPr lang="en" sz="12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are</a:t>
            </a:r>
            <a:endParaRPr lang="en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-US" sz="1400" dirty="0"/>
              <a:t>System with hierarchy and authorization.</a:t>
            </a:r>
          </a:p>
          <a:p>
            <a:r>
              <a:rPr lang="en-US" sz="1400" dirty="0"/>
              <a:t>Suggestion and monitoring Procedures.</a:t>
            </a:r>
          </a:p>
          <a:p>
            <a:r>
              <a:rPr lang="en-US" sz="1400" dirty="0"/>
              <a:t>Digitizing the farmer ecosystem.</a:t>
            </a:r>
          </a:p>
          <a:p>
            <a:pPr indent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	Farmer to Doctor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be interacting with the doctor: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Farmer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 request for advice on issues from doctor. 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Doctor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Doctor will check farmer’s history and revert back to him.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       Also the doctor will enter the vital signs data based on the regular check up of farmers.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932" y="193575"/>
            <a:ext cx="8233844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3" t="5926" r="2118" b="10011"/>
          <a:stretch/>
        </p:blipFill>
        <p:spPr>
          <a:xfrm rot="154828">
            <a:off x="5137350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1452282" y="537882"/>
            <a:ext cx="7215718" cy="7837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Farmer to Expert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4294967295"/>
          </p:nvPr>
        </p:nvSpPr>
        <p:spPr>
          <a:xfrm>
            <a:off x="1452282" y="1408330"/>
            <a:ext cx="6024283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69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interact with expert: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Farmer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600" dirty="0">
                <a:latin typeface="Raleway"/>
                <a:ea typeface="Raleway"/>
                <a:cs typeface="Raleway"/>
                <a:sym typeface="Raleway"/>
              </a:rPr>
              <a:t>Farmer will request for advice from expert about farming.</a:t>
            </a:r>
            <a:endParaRPr lang="en" sz="16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is Expert doing?</a:t>
            </a:r>
          </a:p>
          <a:p>
            <a:pPr marL="139700" lvl="7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         Expert 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will generate the soil report for eac</a:t>
            </a: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h farmer as requested.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    </a:t>
            </a:r>
          </a:p>
          <a:p>
            <a:pPr marL="139700" lvl="7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       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Expert will address the farming issues of the farmer</a:t>
            </a:r>
            <a:r>
              <a:rPr lang="en-US" dirty="0">
                <a:latin typeface="Raleway"/>
                <a:ea typeface="Raleway"/>
                <a:cs typeface="Raleway"/>
                <a:sym typeface="Raleway"/>
              </a:rPr>
              <a:t>.</a:t>
            </a:r>
            <a:endParaRPr lang="en" sz="105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Government to Doctor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Government official will be interacting with the doctor: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Government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Government will analyze the Health data of particular district and advice actions needed to be taken to improve situation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Doctor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Doctor will take actions accordingly.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34877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Government to Expert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government will be interacting with the agricultural experts: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Government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 Government  will analyze soil graph and send the message.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Expert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Expert will take actions accordingly.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9075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2584380" cy="4740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101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Raleway" panose="020B0604020202020204" charset="0"/>
                <a:sym typeface="Lato"/>
              </a:rPr>
              <a:t>Object Model</a:t>
            </a:r>
            <a:endParaRPr lang="en" sz="1400" b="0" i="0" u="none" strike="noStrike" cap="none" dirty="0">
              <a:solidFill>
                <a:schemeClr val="accent1"/>
              </a:solidFill>
              <a:latin typeface="Raleway" panose="020B0604020202020204" charset="0"/>
              <a:sym typeface="Lato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810F51-57CE-4C0F-9666-59EC395D0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44" y="0"/>
            <a:ext cx="61928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97972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217</Words>
  <Application>Microsoft Office PowerPoint</Application>
  <PresentationFormat>On-screen Show (16:9)</PresentationFormat>
  <Paragraphs>58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Lato</vt:lpstr>
      <vt:lpstr>Raleway</vt:lpstr>
      <vt:lpstr>Arial</vt:lpstr>
      <vt:lpstr>Streamline</vt:lpstr>
      <vt:lpstr>Farming and Health Solutions 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Demo</vt:lpstr>
      <vt:lpstr>     ThankYou!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and Health Solutions </dc:title>
  <cp:lastModifiedBy>Aastha</cp:lastModifiedBy>
  <cp:revision>22</cp:revision>
  <dcterms:modified xsi:type="dcterms:W3CDTF">2017-12-14T01:25:54Z</dcterms:modified>
</cp:coreProperties>
</file>